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83" autoAdjust="0"/>
  </p:normalViewPr>
  <p:slideViewPr>
    <p:cSldViewPr>
      <p:cViewPr varScale="1">
        <p:scale>
          <a:sx n="26" d="100"/>
          <a:sy n="26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438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400425" algn="l"/>
              </a:tabLs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Socio - Economic Background of Women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Empowerment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572000"/>
            <a:ext cx="4191000" cy="1752600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Mr.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Karale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 N.G.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SimSu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S. K. Gandhi Arts,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Amolak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  <a:cs typeface="Times New Roman"/>
              </a:rPr>
              <a:t> Science &amp; P. H. Gandhi Commerce College,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SimSun"/>
              <a:cs typeface="Times New Roman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Kada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, Tal.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Ashti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, Dist.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Beed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 - 414202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3179"/>
            <a:ext cx="3238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 smtClean="0">
                <a:latin typeface="Times New Roman"/>
                <a:ea typeface="SimSun"/>
                <a:cs typeface="+mn-cs"/>
              </a:rPr>
              <a:t/>
            </a:r>
            <a:br>
              <a:rPr lang="en-US" sz="3600" dirty="0" smtClean="0">
                <a:latin typeface="Times New Roman"/>
                <a:ea typeface="SimSun"/>
                <a:cs typeface="+mn-cs"/>
              </a:rPr>
            </a:br>
            <a:r>
              <a:rPr lang="en-US" sz="3600" dirty="0" smtClean="0">
                <a:latin typeface="Times New Roman"/>
                <a:ea typeface="SimSun"/>
                <a:cs typeface="+mn-cs"/>
              </a:rPr>
              <a:t>The </a:t>
            </a:r>
            <a:r>
              <a:rPr lang="en-US" sz="3600" dirty="0">
                <a:latin typeface="Times New Roman"/>
                <a:ea typeface="SimSun"/>
                <a:cs typeface="+mn-cs"/>
              </a:rPr>
              <a:t>I</a:t>
            </a:r>
            <a:r>
              <a:rPr lang="en-US" sz="3600" dirty="0" smtClean="0">
                <a:latin typeface="Times New Roman"/>
                <a:ea typeface="SimSun"/>
                <a:cs typeface="+mn-cs"/>
              </a:rPr>
              <a:t>mpact </a:t>
            </a:r>
            <a:r>
              <a:rPr lang="en-US" sz="3600" dirty="0">
                <a:latin typeface="Times New Roman"/>
                <a:ea typeface="SimSun"/>
                <a:cs typeface="+mn-cs"/>
              </a:rPr>
              <a:t>of I</a:t>
            </a:r>
            <a:r>
              <a:rPr lang="en-US" sz="3600" dirty="0" smtClean="0">
                <a:latin typeface="Times New Roman"/>
                <a:ea typeface="SimSun"/>
                <a:cs typeface="+mn-cs"/>
              </a:rPr>
              <a:t>nternet</a:t>
            </a:r>
            <a:r>
              <a:rPr lang="en-US" sz="3600" dirty="0">
                <a:ea typeface="+mn-ea"/>
                <a:cs typeface="+mn-cs"/>
              </a:rPr>
              <a:t/>
            </a:r>
            <a:br>
              <a:rPr lang="en-US" sz="3600" dirty="0"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ea typeface="SimSun"/>
              </a:rPr>
              <a:t>Whatsapp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, Facebook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and Twitter for online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activism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blogging has also become a powerful tool for the educational empowerment of women</a:t>
            </a:r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5143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ea typeface="SimSun"/>
              </a:rPr>
              <a:t>B</a:t>
            </a:r>
            <a:r>
              <a:rPr lang="en-US" dirty="0" smtClean="0">
                <a:latin typeface="Times New Roman"/>
                <a:ea typeface="SimSun"/>
              </a:rPr>
              <a:t>arriers </a:t>
            </a:r>
            <a:r>
              <a:rPr lang="en-US" dirty="0">
                <a:latin typeface="Times New Roman"/>
                <a:ea typeface="SimSun"/>
              </a:rPr>
              <a:t>to women empowerment and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increased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exploitation </a:t>
            </a:r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release personal information on websites </a:t>
            </a:r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some types of victimization which include cyber stalking, harassment,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online pornography </a:t>
            </a:r>
            <a:endParaRPr lang="en-US" dirty="0" smtClean="0">
              <a:latin typeface="Times New Roman"/>
              <a:ea typeface="SimSu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Sexual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harassment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lvl="0" indent="-342900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SimSun"/>
                <a:cs typeface="Times New Roman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/>
                <a:ea typeface="SimSun"/>
                <a:cs typeface="Times New Roman"/>
              </a:rPr>
            </a:br>
            <a:r>
              <a:rPr lang="en-US" b="1" dirty="0" smtClean="0">
                <a:solidFill>
                  <a:prstClr val="black"/>
                </a:solidFill>
                <a:latin typeface="Times New Roman"/>
                <a:ea typeface="SimSun"/>
                <a:cs typeface="Times New Roman"/>
              </a:rPr>
              <a:t>References</a:t>
            </a:r>
            <a:r>
              <a:rPr lang="en-US" sz="1800" dirty="0">
                <a:solidFill>
                  <a:prstClr val="black"/>
                </a:solidFill>
                <a:ea typeface="SimSun"/>
                <a:cs typeface="Times New Roman"/>
              </a:rPr>
              <a:t/>
            </a:r>
            <a:br>
              <a:rPr lang="en-US" sz="1800" dirty="0">
                <a:solidFill>
                  <a:prstClr val="black"/>
                </a:solidFill>
                <a:ea typeface="SimSu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 smtClean="0">
                <a:latin typeface="Times New Roman"/>
                <a:ea typeface="SimSun"/>
                <a:cs typeface="Times New Roman"/>
              </a:rPr>
              <a:t>U</a:t>
            </a:r>
            <a:r>
              <a:rPr lang="en-US" dirty="0">
                <a:latin typeface="Times New Roman"/>
                <a:ea typeface="SimSun"/>
                <a:cs typeface="Times New Roman"/>
              </a:rPr>
              <a:t>. Koko, 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“</a:t>
            </a:r>
            <a:r>
              <a:rPr lang="en-US" dirty="0">
                <a:latin typeface="Times New Roman"/>
                <a:ea typeface="SimSun"/>
                <a:cs typeface="Times New Roman"/>
              </a:rPr>
              <a:t>Empowering People for Health and Family Planning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”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IASSI Quarterly, Vol.11, p. 2, 1992</a:t>
            </a:r>
            <a:endParaRPr lang="en-US" dirty="0">
              <a:ea typeface="SimSu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 err="1">
                <a:latin typeface="Times New Roman"/>
                <a:ea typeface="SimSun"/>
                <a:cs typeface="Times New Roman"/>
              </a:rPr>
              <a:t>Suman</a:t>
            </a:r>
            <a:r>
              <a:rPr lang="en-US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Panucha</a:t>
            </a:r>
            <a:r>
              <a:rPr lang="en-US" dirty="0">
                <a:latin typeface="Times New Roman"/>
                <a:ea typeface="SimSun"/>
                <a:cs typeface="Times New Roman"/>
              </a:rPr>
              <a:t> and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Ankita</a:t>
            </a:r>
            <a:r>
              <a:rPr lang="en-US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Khatik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“</a:t>
            </a:r>
            <a:r>
              <a:rPr lang="en-US" dirty="0">
                <a:latin typeface="Times New Roman"/>
                <a:ea typeface="SimSun"/>
                <a:cs typeface="Times New Roman"/>
              </a:rPr>
              <a:t>Empowerment of Rural Woman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”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Social Action, Vol. 55, p. 349, 2005.</a:t>
            </a:r>
            <a:endParaRPr lang="en-US" dirty="0">
              <a:ea typeface="SimSun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SimSun"/>
                <a:cs typeface="Times New Roman"/>
              </a:rPr>
              <a:t>3) 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Ganeswamurthy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“</a:t>
            </a:r>
            <a:r>
              <a:rPr lang="en-US" dirty="0">
                <a:latin typeface="Times New Roman"/>
                <a:ea typeface="SimSun"/>
                <a:cs typeface="Times New Roman"/>
              </a:rPr>
              <a:t>Empowerment of Women in India</a:t>
            </a:r>
            <a:r>
              <a:rPr lang="en-US" altLang="zh-CN" dirty="0">
                <a:latin typeface="Times New Roman"/>
                <a:ea typeface="SimSun"/>
                <a:cs typeface="Times New Roman"/>
              </a:rPr>
              <a:t>—</a:t>
            </a:r>
            <a:r>
              <a:rPr lang="en-US" dirty="0">
                <a:latin typeface="Times New Roman"/>
                <a:ea typeface="SimSun"/>
                <a:cs typeface="Times New Roman"/>
              </a:rPr>
              <a:t>Social Economics and Political, New      Century Publications, New Delhi, p. 4, 2008. </a:t>
            </a:r>
            <a:endParaRPr lang="en-US" dirty="0">
              <a:ea typeface="SimSun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SimSun"/>
                <a:cs typeface="Times New Roman"/>
              </a:rPr>
              <a:t>4)  R.R.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Kumari</a:t>
            </a:r>
            <a:r>
              <a:rPr lang="en-US" dirty="0">
                <a:latin typeface="Times New Roman"/>
                <a:ea typeface="SimSun"/>
                <a:cs typeface="Times New Roman"/>
              </a:rPr>
              <a:t> and K.N.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Yadav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“</a:t>
            </a:r>
            <a:r>
              <a:rPr lang="en-US" dirty="0">
                <a:latin typeface="Times New Roman"/>
                <a:ea typeface="SimSun"/>
                <a:cs typeface="Times New Roman"/>
              </a:rPr>
              <a:t>Economic Reform and Empowerment of Women: Issues,      Options and Concerns</a:t>
            </a:r>
            <a:r>
              <a:rPr lang="zh-CN" altLang="en-US" dirty="0">
                <a:latin typeface="Times New Roman"/>
                <a:ea typeface="SimSun"/>
                <a:cs typeface="Times New Roman"/>
              </a:rPr>
              <a:t>”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in N.K. Thakur and R.N. Thakur (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eds</a:t>
            </a:r>
            <a:r>
              <a:rPr lang="en-US" dirty="0">
                <a:latin typeface="Times New Roman"/>
                <a:ea typeface="SimSun"/>
                <a:cs typeface="Times New Roman"/>
              </a:rPr>
              <a:t>) Impact of Economic Reform Policies on Dalit and Weaker Sections, Deep Publications, New Delhi, p. 106, 2008. </a:t>
            </a:r>
            <a:endParaRPr lang="en-US" dirty="0">
              <a:ea typeface="SimSun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SimSun"/>
                <a:cs typeface="Times New Roman"/>
              </a:rPr>
              <a:t>5) 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Suman</a:t>
            </a:r>
            <a:r>
              <a:rPr lang="en-US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Parmecha</a:t>
            </a:r>
            <a:r>
              <a:rPr lang="en-US" dirty="0">
                <a:latin typeface="Times New Roman"/>
                <a:ea typeface="SimSun"/>
                <a:cs typeface="Times New Roman"/>
              </a:rPr>
              <a:t> and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Ankita</a:t>
            </a:r>
            <a:r>
              <a:rPr lang="en-US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Khatik</a:t>
            </a:r>
            <a:r>
              <a:rPr lang="en-US" dirty="0">
                <a:latin typeface="Times New Roman"/>
                <a:ea typeface="SimSu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SimSun"/>
                <a:cs typeface="Times New Roman"/>
              </a:rPr>
              <a:t>op.cit</a:t>
            </a:r>
            <a:r>
              <a:rPr lang="en-US" dirty="0">
                <a:latin typeface="Times New Roman"/>
                <a:ea typeface="SimSun"/>
                <a:cs typeface="Times New Roman"/>
              </a:rPr>
              <a:t>. p. 353, 2005.</a:t>
            </a:r>
            <a:endParaRPr lang="en-US" dirty="0">
              <a:ea typeface="SimSu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lgerian" pitchFamily="82" charset="0"/>
              </a:rPr>
              <a:t>Thank You</a:t>
            </a:r>
          </a:p>
          <a:p>
            <a:pPr marL="0" indent="0" algn="ctr">
              <a:buNone/>
            </a:pP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67000"/>
            <a:ext cx="88773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97994"/>
            <a:ext cx="6705600" cy="302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SimSun"/>
                <a:cs typeface="Times New Roman"/>
              </a:rPr>
              <a:t>Woman is an incarnation of </a:t>
            </a:r>
            <a:r>
              <a:rPr lang="zh-CN" altLang="en-US" i="1" dirty="0">
                <a:latin typeface="Times New Roman"/>
                <a:ea typeface="SimSun"/>
                <a:cs typeface="Times New Roman"/>
              </a:rPr>
              <a:t>‘</a:t>
            </a:r>
            <a:r>
              <a:rPr lang="en-US" i="1" dirty="0">
                <a:latin typeface="Times New Roman"/>
                <a:ea typeface="SimSun"/>
                <a:cs typeface="Times New Roman"/>
              </a:rPr>
              <a:t>Shakti</a:t>
            </a:r>
            <a:r>
              <a:rPr lang="zh-CN" altLang="en-US" i="1" dirty="0">
                <a:latin typeface="Times New Roman"/>
                <a:ea typeface="SimSun"/>
                <a:cs typeface="Times New Roman"/>
              </a:rPr>
              <a:t>’</a:t>
            </a:r>
            <a:r>
              <a:rPr lang="en-US" i="1" dirty="0">
                <a:latin typeface="Times New Roman"/>
                <a:ea typeface="SimSun"/>
                <a:cs typeface="Times New Roman"/>
              </a:rPr>
              <a:t>- the Goddess of Power. If she is bestowed with education, </a:t>
            </a:r>
            <a:r>
              <a:rPr lang="en-US" i="1" dirty="0" smtClean="0">
                <a:latin typeface="Times New Roman"/>
                <a:ea typeface="SimSun"/>
                <a:cs typeface="Times New Roman"/>
              </a:rPr>
              <a:t>India</a:t>
            </a:r>
            <a:r>
              <a:rPr lang="zh-CN" altLang="en-US" i="1" dirty="0" smtClean="0">
                <a:latin typeface="Times New Roman"/>
                <a:ea typeface="SimSun"/>
                <a:cs typeface="Times New Roman"/>
              </a:rPr>
              <a:t>’</a:t>
            </a:r>
            <a:r>
              <a:rPr lang="en-US" i="1" dirty="0" smtClean="0">
                <a:latin typeface="Times New Roman"/>
                <a:ea typeface="SimSun"/>
                <a:cs typeface="Times New Roman"/>
              </a:rPr>
              <a:t>s </a:t>
            </a:r>
            <a:r>
              <a:rPr lang="en-US" i="1" dirty="0">
                <a:latin typeface="Times New Roman"/>
                <a:ea typeface="SimSun"/>
                <a:cs typeface="Times New Roman"/>
              </a:rPr>
              <a:t>strength will double. Let the lamp of educating daughters be lit up in every heart.</a:t>
            </a:r>
            <a:endParaRPr lang="en-US" dirty="0">
              <a:ea typeface="SimSun"/>
              <a:cs typeface="Times New Roman"/>
            </a:endParaRPr>
          </a:p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-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Narendra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SimSun"/>
                <a:cs typeface="Times New Roman"/>
              </a:rPr>
              <a:t>Modi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SimSu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b="1" dirty="0">
                <a:latin typeface="Times New Roman"/>
                <a:ea typeface="SimSun"/>
                <a:cs typeface="+mn-cs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women's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empowerment is not only modern but also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mythical</a:t>
            </a:r>
          </a:p>
          <a:p>
            <a:pPr lvl="0"/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w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omen's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strength, bravery, wisdom </a:t>
            </a:r>
          </a:p>
          <a:p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roles of daughter, daughter-in-law, wife,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mother</a:t>
            </a:r>
          </a:p>
          <a:p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ifferent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professions: officer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doctor, engineer,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leader, actress, minister,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scientist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SimSun"/>
              </a:rPr>
              <a:t>, teacher,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etc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SimSu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lvl="0" indent="0" algn="ctr">
              <a:buNone/>
            </a:pPr>
            <a:endParaRPr lang="en-US" sz="4000" b="1" dirty="0" smtClean="0">
              <a:solidFill>
                <a:srgbClr val="00B050"/>
              </a:solidFill>
              <a:latin typeface="Times New Roman"/>
              <a:ea typeface="SimSun"/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/>
                <a:ea typeface="SimSun"/>
              </a:rPr>
              <a:t>Mahatma </a:t>
            </a:r>
            <a:r>
              <a:rPr lang="en-US" sz="4000" b="1" dirty="0">
                <a:solidFill>
                  <a:srgbClr val="00B050"/>
                </a:solidFill>
                <a:latin typeface="Times New Roman"/>
                <a:ea typeface="SimSun"/>
              </a:rPr>
              <a:t>Gandhi </a:t>
            </a:r>
            <a:r>
              <a:rPr lang="en-US" sz="4000" dirty="0">
                <a:solidFill>
                  <a:srgbClr val="00B050"/>
                </a:solidFill>
                <a:latin typeface="Times New Roman"/>
                <a:ea typeface="SimSun"/>
              </a:rPr>
              <a:t>in his </a:t>
            </a:r>
            <a:r>
              <a:rPr lang="en-US" sz="4000" b="1" i="1" dirty="0">
                <a:solidFill>
                  <a:srgbClr val="00B050"/>
                </a:solidFill>
                <a:latin typeface="Times New Roman"/>
                <a:ea typeface="SimSun"/>
              </a:rPr>
              <a:t>‘Experiments with Truth’ </a:t>
            </a:r>
            <a:r>
              <a:rPr lang="en-US" sz="4000" dirty="0">
                <a:solidFill>
                  <a:srgbClr val="00B050"/>
                </a:solidFill>
                <a:latin typeface="Times New Roman"/>
                <a:ea typeface="SimSun"/>
              </a:rPr>
              <a:t>argues that </a:t>
            </a:r>
            <a:r>
              <a:rPr lang="en-US" sz="4000" i="1" dirty="0">
                <a:solidFill>
                  <a:srgbClr val="00B050"/>
                </a:solidFill>
                <a:latin typeface="Times New Roman"/>
                <a:ea typeface="SimSun"/>
              </a:rPr>
              <a:t>it is libel to call woman a weaker sex, it is man’s injustice to woman.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SimSun"/>
              </a:rPr>
              <a:t>Batliwala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SimSun"/>
              </a:rPr>
              <a:t> (1974) defines empowerment as </a:t>
            </a:r>
            <a:r>
              <a:rPr lang="zh-CN" altLang="en-US" sz="3200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“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SimSun"/>
              </a:rPr>
              <a:t>the process of challenging existing power relation and of gaining greater control over the source of power</a:t>
            </a:r>
            <a:r>
              <a:rPr lang="zh-CN" altLang="en-US" sz="3200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Times New Roman"/>
                <a:ea typeface="SimSun"/>
              </a:rPr>
              <a:t>Woman </a:t>
            </a:r>
            <a:r>
              <a:rPr lang="en-US" sz="2800" dirty="0">
                <a:latin typeface="Times New Roman"/>
                <a:ea typeface="SimSun"/>
              </a:rPr>
              <a:t>empowerment is seen as the process and the result of the process of challenging the ideology of male domination and women</a:t>
            </a:r>
            <a:r>
              <a:rPr lang="zh-CN" altLang="en-US" sz="2800" dirty="0">
                <a:latin typeface="Times New Roman"/>
                <a:ea typeface="SimSun"/>
                <a:cs typeface="Times New Roman"/>
              </a:rPr>
              <a:t>’</a:t>
            </a:r>
            <a:r>
              <a:rPr lang="en-US" sz="2800" dirty="0">
                <a:latin typeface="Times New Roman"/>
                <a:ea typeface="SimSun"/>
              </a:rPr>
              <a:t>s </a:t>
            </a:r>
            <a:r>
              <a:rPr lang="en-US" sz="2800" dirty="0" smtClean="0">
                <a:latin typeface="Times New Roman"/>
                <a:ea typeface="SimSun"/>
              </a:rPr>
              <a:t>subordinations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5052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  <a:latin typeface="Times New Roman"/>
              <a:ea typeface="SimSun"/>
              <a:cs typeface="+mj-cs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Shashi</a:t>
            </a:r>
            <a:r>
              <a:rPr lang="en-US" sz="4000" b="1" dirty="0" smtClean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Deshpande</a:t>
            </a:r>
            <a:r>
              <a:rPr lang="en-US" sz="4000" b="1" dirty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stated in her novel </a:t>
            </a:r>
            <a:r>
              <a:rPr lang="en-US" sz="4000" b="1" i="1" dirty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‘That Long Silence</a:t>
            </a:r>
            <a:r>
              <a:rPr lang="en-US" sz="4000" dirty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’, “</a:t>
            </a:r>
            <a:r>
              <a:rPr lang="en-US" sz="4000" i="1" dirty="0">
                <a:solidFill>
                  <a:srgbClr val="00B0F0"/>
                </a:solidFill>
                <a:latin typeface="Times New Roman"/>
                <a:ea typeface="SimSun"/>
                <a:cs typeface="+mj-cs"/>
              </a:rPr>
              <a:t>A husband is a sheltering tree --- without the tree, you’re dangerously unprotected and vulnerable.”</a:t>
            </a:r>
            <a:r>
              <a:rPr lang="en-US" sz="4000" dirty="0">
                <a:solidFill>
                  <a:srgbClr val="00B0F0"/>
                </a:solidFill>
                <a:ea typeface="SimSun"/>
                <a:cs typeface="Times New Roman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Constitution gives equality to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Women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have equal Fundamental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Rights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 Human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rights secure equal rights of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women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The National Policy for the Empowerment of Women was passed 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2001</a:t>
            </a:r>
          </a:p>
          <a:p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  <a:latin typeface="Times New Roman"/>
              <a:ea typeface="SimSun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1810"/>
            <a:ext cx="5029200" cy="217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latin typeface="Times New Roman"/>
                <a:ea typeface="SimSun"/>
              </a:rPr>
              <a:t>Economic </a:t>
            </a:r>
            <a:r>
              <a:rPr lang="en-US" dirty="0">
                <a:latin typeface="Times New Roman"/>
                <a:ea typeface="SimSun"/>
              </a:rPr>
              <a:t>empowerment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increases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women's chances to go outside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house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micro finance groups are really motivating rural women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increases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their self-confidence </a:t>
            </a:r>
            <a:endParaRPr lang="en-US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reduce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malnutrition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ea typeface="SimSun"/>
              </a:rPr>
              <a:t>increase women's awareness of their rights, boost their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SimSun"/>
              </a:rPr>
              <a:t>self-esteem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494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Socio - Economic Background of Women Empowerment</vt:lpstr>
      <vt:lpstr>PowerPoint Presentation</vt:lpstr>
      <vt:lpstr>Introduction</vt:lpstr>
      <vt:lpstr>PowerPoint Presentation</vt:lpstr>
      <vt:lpstr>Batliwala (1974) defines empowerment as “the process of challenging existing power relation and of gaining greater control over the source of power”</vt:lpstr>
      <vt:lpstr>PowerPoint Presentation</vt:lpstr>
      <vt:lpstr>Constitution gives equality to women</vt:lpstr>
      <vt:lpstr>Economic empowerment </vt:lpstr>
      <vt:lpstr>PowerPoint Presentation</vt:lpstr>
      <vt:lpstr> The Impact of Internet </vt:lpstr>
      <vt:lpstr>Barriers to women empowerment and equity</vt:lpstr>
      <vt:lpstr> References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 - Economic Background of Women Empowerment</dc:title>
  <dc:creator>LAB2</dc:creator>
  <cp:lastModifiedBy>sai</cp:lastModifiedBy>
  <cp:revision>33</cp:revision>
  <dcterms:created xsi:type="dcterms:W3CDTF">2006-08-16T00:00:00Z</dcterms:created>
  <dcterms:modified xsi:type="dcterms:W3CDTF">2020-01-03T09:07:17Z</dcterms:modified>
</cp:coreProperties>
</file>